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86" r:id="rId2"/>
    <p:sldId id="387" r:id="rId3"/>
    <p:sldId id="388" r:id="rId4"/>
    <p:sldId id="389" r:id="rId5"/>
    <p:sldId id="390" r:id="rId6"/>
    <p:sldId id="391" r:id="rId7"/>
    <p:sldId id="392" r:id="rId8"/>
    <p:sldId id="393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5"/>
          <p:cNvSpPr>
            <a:spLocks noChangeArrowheads="1"/>
          </p:cNvSpPr>
          <p:nvPr/>
        </p:nvSpPr>
        <p:spPr bwMode="auto">
          <a:xfrm>
            <a:off x="8280400" y="711200"/>
            <a:ext cx="19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719138" y="885825"/>
            <a:ext cx="7705725" cy="5621338"/>
            <a:chOff x="664119" y="763666"/>
            <a:chExt cx="7789491" cy="5682556"/>
          </a:xfrm>
        </p:grpSpPr>
        <p:grpSp>
          <p:nvGrpSpPr>
            <p:cNvPr id="22533" name="Group 3"/>
            <p:cNvGrpSpPr>
              <a:grpSpLocks/>
            </p:cNvGrpSpPr>
            <p:nvPr/>
          </p:nvGrpSpPr>
          <p:grpSpPr bwMode="auto">
            <a:xfrm>
              <a:off x="664119" y="763666"/>
              <a:ext cx="7789491" cy="5682556"/>
              <a:chOff x="592509" y="564337"/>
              <a:chExt cx="7789491" cy="5682556"/>
            </a:xfrm>
          </p:grpSpPr>
          <p:sp>
            <p:nvSpPr>
              <p:cNvPr id="22535" name="TextBox 7"/>
              <p:cNvSpPr txBox="1">
                <a:spLocks noChangeArrowheads="1"/>
              </p:cNvSpPr>
              <p:nvPr/>
            </p:nvSpPr>
            <p:spPr bwMode="auto">
              <a:xfrm>
                <a:off x="614190" y="6000672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PIA12163</a:t>
                </a:r>
              </a:p>
            </p:txBody>
          </p:sp>
          <p:grpSp>
            <p:nvGrpSpPr>
              <p:cNvPr id="22536" name="Group 2"/>
              <p:cNvGrpSpPr>
                <a:grpSpLocks/>
              </p:cNvGrpSpPr>
              <p:nvPr/>
            </p:nvGrpSpPr>
            <p:grpSpPr bwMode="auto">
              <a:xfrm>
                <a:off x="592509" y="564337"/>
                <a:ext cx="7789491" cy="5436335"/>
                <a:chOff x="592509" y="564337"/>
                <a:chExt cx="7789491" cy="5436335"/>
              </a:xfrm>
            </p:grpSpPr>
            <p:pic>
              <p:nvPicPr>
                <p:cNvPr id="22537" name="Picture 18" descr="mercury1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92509" y="564337"/>
                  <a:ext cx="7789491" cy="5436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1041841" y="5715707"/>
                  <a:ext cx="558455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39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945222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2540" name="Group 9"/>
                <p:cNvGrpSpPr>
                  <a:grpSpLocks/>
                </p:cNvGrpSpPr>
                <p:nvPr/>
              </p:nvGrpSpPr>
              <p:grpSpPr bwMode="auto">
                <a:xfrm>
                  <a:off x="676121" y="711993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254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254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4820" y="4952423"/>
                        <a:ext cx="229130" cy="22724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1948" y="4826422"/>
                        <a:ext cx="229033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3005" y="5279792"/>
                        <a:ext cx="227243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5199" y="5107626"/>
                      <a:ext cx="137777" cy="3759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053" y="5934868"/>
                    <a:ext cx="301700" cy="3079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2534" name="TextBox 17"/>
            <p:cNvSpPr txBox="1">
              <a:spLocks noChangeArrowheads="1"/>
            </p:cNvSpPr>
            <p:nvPr/>
          </p:nvSpPr>
          <p:spPr bwMode="auto">
            <a:xfrm>
              <a:off x="6431280" y="6192520"/>
              <a:ext cx="2011245" cy="25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2532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749300" y="876300"/>
            <a:ext cx="7645400" cy="5638800"/>
            <a:chOff x="702219" y="810327"/>
            <a:chExt cx="7733599" cy="5704614"/>
          </a:xfrm>
        </p:grpSpPr>
        <p:grpSp>
          <p:nvGrpSpPr>
            <p:cNvPr id="23556" name="Group 20"/>
            <p:cNvGrpSpPr>
              <a:grpSpLocks/>
            </p:cNvGrpSpPr>
            <p:nvPr/>
          </p:nvGrpSpPr>
          <p:grpSpPr bwMode="auto">
            <a:xfrm>
              <a:off x="702219" y="810327"/>
              <a:ext cx="7733599" cy="5697522"/>
              <a:chOff x="914400" y="703349"/>
              <a:chExt cx="7733599" cy="5697522"/>
            </a:xfrm>
          </p:grpSpPr>
          <p:sp>
            <p:nvSpPr>
              <p:cNvPr id="23558" name="Rectangle 30"/>
              <p:cNvSpPr>
                <a:spLocks noChangeArrowheads="1"/>
              </p:cNvSpPr>
              <p:nvPr/>
            </p:nvSpPr>
            <p:spPr bwMode="auto">
              <a:xfrm>
                <a:off x="917470" y="6154650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PIA12068</a:t>
                </a:r>
              </a:p>
            </p:txBody>
          </p:sp>
          <p:grpSp>
            <p:nvGrpSpPr>
              <p:cNvPr id="23559" name="Group 17"/>
              <p:cNvGrpSpPr>
                <a:grpSpLocks/>
              </p:cNvGrpSpPr>
              <p:nvPr/>
            </p:nvGrpSpPr>
            <p:grpSpPr bwMode="auto">
              <a:xfrm>
                <a:off x="914400" y="703349"/>
                <a:ext cx="7733599" cy="5451301"/>
                <a:chOff x="914400" y="703349"/>
                <a:chExt cx="7733599" cy="5451301"/>
              </a:xfrm>
            </p:grpSpPr>
            <p:pic>
              <p:nvPicPr>
                <p:cNvPr id="23560" name="Picture 19" descr="mercury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703349"/>
                  <a:ext cx="7733599" cy="54513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61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236065" y="545007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089434" y="5792854"/>
                  <a:ext cx="100523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563" name="Group 9"/>
                <p:cNvGrpSpPr>
                  <a:grpSpLocks/>
                </p:cNvGrpSpPr>
                <p:nvPr/>
              </p:nvGrpSpPr>
              <p:grpSpPr bwMode="auto">
                <a:xfrm>
                  <a:off x="1004049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356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356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5386" y="4952607"/>
                        <a:ext cx="229282" cy="22742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9748" y="4833579"/>
                        <a:ext cx="229210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3561" y="5280231"/>
                        <a:ext cx="227420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4493" y="5108003"/>
                      <a:ext cx="137885" cy="3761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494" y="5935009"/>
                    <a:ext cx="301898" cy="3082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3557" name="TextBox 17"/>
            <p:cNvSpPr txBox="1">
              <a:spLocks noChangeArrowheads="1"/>
            </p:cNvSpPr>
            <p:nvPr/>
          </p:nvSpPr>
          <p:spPr bwMode="auto">
            <a:xfrm>
              <a:off x="6472632" y="62687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2355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17538" y="887413"/>
            <a:ext cx="7902575" cy="5610225"/>
            <a:chOff x="618006" y="762000"/>
            <a:chExt cx="7902091" cy="5610701"/>
          </a:xfrm>
        </p:grpSpPr>
        <p:grpSp>
          <p:nvGrpSpPr>
            <p:cNvPr id="24580" name="Group 7"/>
            <p:cNvGrpSpPr>
              <a:grpSpLocks/>
            </p:cNvGrpSpPr>
            <p:nvPr/>
          </p:nvGrpSpPr>
          <p:grpSpPr bwMode="auto">
            <a:xfrm>
              <a:off x="618006" y="762000"/>
              <a:ext cx="7882554" cy="5603027"/>
              <a:chOff x="423246" y="609600"/>
              <a:chExt cx="7882554" cy="5603027"/>
            </a:xfrm>
          </p:grpSpPr>
          <p:sp>
            <p:nvSpPr>
              <p:cNvPr id="24582" name="TextBox 17"/>
              <p:cNvSpPr txBox="1">
                <a:spLocks noChangeArrowheads="1"/>
              </p:cNvSpPr>
              <p:nvPr/>
            </p:nvSpPr>
            <p:spPr bwMode="auto">
              <a:xfrm>
                <a:off x="434329" y="596640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PIA12049</a:t>
                </a:r>
              </a:p>
            </p:txBody>
          </p:sp>
          <p:grpSp>
            <p:nvGrpSpPr>
              <p:cNvPr id="24583" name="Group 6"/>
              <p:cNvGrpSpPr>
                <a:grpSpLocks/>
              </p:cNvGrpSpPr>
              <p:nvPr/>
            </p:nvGrpSpPr>
            <p:grpSpPr bwMode="auto">
              <a:xfrm>
                <a:off x="423246" y="609600"/>
                <a:ext cx="7882554" cy="5356806"/>
                <a:chOff x="423246" y="609600"/>
                <a:chExt cx="7882554" cy="5356806"/>
              </a:xfrm>
            </p:grpSpPr>
            <p:pic>
              <p:nvPicPr>
                <p:cNvPr id="24584" name="Picture 40" descr="mercury3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3246" y="609600"/>
                  <a:ext cx="7882554" cy="53568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585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656772" y="5375584"/>
                  <a:ext cx="80823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100 km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08972" y="5715433"/>
                  <a:ext cx="91751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587" name="Group 9"/>
                <p:cNvGrpSpPr>
                  <a:grpSpLocks/>
                </p:cNvGrpSpPr>
                <p:nvPr/>
              </p:nvGrpSpPr>
              <p:grpSpPr bwMode="auto">
                <a:xfrm>
                  <a:off x="523126" y="706348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4588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459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774" y="4951881"/>
                        <a:ext cx="228424" cy="22835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280" y="4833343"/>
                        <a:ext cx="228355" cy="177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775" y="5280166"/>
                        <a:ext cx="226585" cy="177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700" y="5109019"/>
                      <a:ext cx="138075" cy="37186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344" y="5934835"/>
                    <a:ext cx="301612" cy="3078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4581" name="TextBox 17"/>
            <p:cNvSpPr txBox="1">
              <a:spLocks noChangeArrowheads="1"/>
            </p:cNvSpPr>
            <p:nvPr/>
          </p:nvSpPr>
          <p:spPr bwMode="auto">
            <a:xfrm>
              <a:off x="6570524" y="612648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2457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920750" y="860425"/>
            <a:ext cx="7302500" cy="5646738"/>
            <a:chOff x="873669" y="729691"/>
            <a:chExt cx="7391400" cy="5716829"/>
          </a:xfrm>
        </p:grpSpPr>
        <p:grpSp>
          <p:nvGrpSpPr>
            <p:cNvPr id="25604" name="Group 8"/>
            <p:cNvGrpSpPr>
              <a:grpSpLocks/>
            </p:cNvGrpSpPr>
            <p:nvPr/>
          </p:nvGrpSpPr>
          <p:grpSpPr bwMode="auto">
            <a:xfrm>
              <a:off x="873669" y="729691"/>
              <a:ext cx="7391400" cy="5706394"/>
              <a:chOff x="876300" y="698913"/>
              <a:chExt cx="7391400" cy="5706394"/>
            </a:xfrm>
          </p:grpSpPr>
          <p:sp>
            <p:nvSpPr>
              <p:cNvPr id="25606" name="TextBox 17"/>
              <p:cNvSpPr txBox="1">
                <a:spLocks noChangeArrowheads="1"/>
              </p:cNvSpPr>
              <p:nvPr/>
            </p:nvSpPr>
            <p:spPr bwMode="auto">
              <a:xfrm>
                <a:off x="896711" y="615908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PIA11355</a:t>
                </a:r>
              </a:p>
            </p:txBody>
          </p:sp>
          <p:grpSp>
            <p:nvGrpSpPr>
              <p:cNvPr id="25607" name="Group 7"/>
              <p:cNvGrpSpPr>
                <a:grpSpLocks/>
              </p:cNvGrpSpPr>
              <p:nvPr/>
            </p:nvGrpSpPr>
            <p:grpSpPr bwMode="auto">
              <a:xfrm>
                <a:off x="876300" y="698913"/>
                <a:ext cx="7391400" cy="5460174"/>
                <a:chOff x="876300" y="698913"/>
                <a:chExt cx="7391400" cy="5460174"/>
              </a:xfrm>
            </p:grpSpPr>
            <p:pic>
              <p:nvPicPr>
                <p:cNvPr id="25608" name="Picture 17" descr="mercury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76300" y="698913"/>
                  <a:ext cx="7391400" cy="5460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1091615" y="5867684"/>
                  <a:ext cx="69414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10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066800" y="55288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50 km</a:t>
                  </a:r>
                </a:p>
              </p:txBody>
            </p:sp>
            <p:grpSp>
              <p:nvGrpSpPr>
                <p:cNvPr id="25611" name="Group 9"/>
                <p:cNvGrpSpPr>
                  <a:grpSpLocks/>
                </p:cNvGrpSpPr>
                <p:nvPr/>
              </p:nvGrpSpPr>
              <p:grpSpPr bwMode="auto">
                <a:xfrm>
                  <a:off x="965657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5612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561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5841" y="4951521"/>
                        <a:ext cx="227632" cy="22937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91085" y="4833290"/>
                        <a:ext cx="227585" cy="179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4907" y="5280270"/>
                        <a:ext cx="225794" cy="179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6621" y="5109620"/>
                      <a:ext cx="137985" cy="3764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844" y="5935608"/>
                    <a:ext cx="300482" cy="3068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5605" name="TextBox 17"/>
            <p:cNvSpPr txBox="1">
              <a:spLocks noChangeArrowheads="1"/>
            </p:cNvSpPr>
            <p:nvPr/>
          </p:nvSpPr>
          <p:spPr bwMode="auto">
            <a:xfrm>
              <a:off x="6294120" y="620029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25603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650875" y="881063"/>
            <a:ext cx="7842250" cy="5619750"/>
            <a:chOff x="623699" y="759790"/>
            <a:chExt cx="7896602" cy="5659222"/>
          </a:xfrm>
        </p:grpSpPr>
        <p:grpSp>
          <p:nvGrpSpPr>
            <p:cNvPr id="26629" name="Group 11"/>
            <p:cNvGrpSpPr>
              <a:grpSpLocks/>
            </p:cNvGrpSpPr>
            <p:nvPr/>
          </p:nvGrpSpPr>
          <p:grpSpPr bwMode="auto">
            <a:xfrm>
              <a:off x="623699" y="759790"/>
              <a:ext cx="7896602" cy="5659222"/>
              <a:chOff x="914400" y="609600"/>
              <a:chExt cx="7647709" cy="5480849"/>
            </a:xfrm>
          </p:grpSpPr>
          <p:sp>
            <p:nvSpPr>
              <p:cNvPr id="26631" name="TextBox 17"/>
              <p:cNvSpPr txBox="1">
                <a:spLocks noChangeArrowheads="1"/>
              </p:cNvSpPr>
              <p:nvPr/>
            </p:nvSpPr>
            <p:spPr bwMode="auto">
              <a:xfrm>
                <a:off x="996891" y="5851989"/>
                <a:ext cx="719108" cy="23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PIA12368</a:t>
                </a:r>
              </a:p>
            </p:txBody>
          </p:sp>
          <p:grpSp>
            <p:nvGrpSpPr>
              <p:cNvPr id="26632" name="Group 10"/>
              <p:cNvGrpSpPr>
                <a:grpSpLocks/>
              </p:cNvGrpSpPr>
              <p:nvPr/>
            </p:nvGrpSpPr>
            <p:grpSpPr bwMode="auto">
              <a:xfrm>
                <a:off x="914400" y="609600"/>
                <a:ext cx="7647709" cy="5257800"/>
                <a:chOff x="914400" y="609600"/>
                <a:chExt cx="7647709" cy="5257800"/>
              </a:xfrm>
            </p:grpSpPr>
            <p:pic>
              <p:nvPicPr>
                <p:cNvPr id="26633" name="Picture 17" descr="mercury5cutjpg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609600"/>
                  <a:ext cx="7647709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634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00961" y="5213772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222476" y="5562491"/>
                  <a:ext cx="682720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636" name="Group 9"/>
                <p:cNvGrpSpPr>
                  <a:grpSpLocks/>
                </p:cNvGrpSpPr>
                <p:nvPr/>
              </p:nvGrpSpPr>
              <p:grpSpPr bwMode="auto">
                <a:xfrm>
                  <a:off x="1066800" y="7620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6637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663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3959" y="4950599"/>
                        <a:ext cx="229677" cy="22959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8419" y="4832411"/>
                        <a:ext cx="227871" cy="172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2810" y="5279374"/>
                        <a:ext cx="227871" cy="1727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2937" y="5106376"/>
                      <a:ext cx="138104" cy="37992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1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533" y="5934697"/>
                    <a:ext cx="301888" cy="307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6630" name="TextBox 17"/>
            <p:cNvSpPr txBox="1">
              <a:spLocks noChangeArrowheads="1"/>
            </p:cNvSpPr>
            <p:nvPr/>
          </p:nvSpPr>
          <p:spPr bwMode="auto">
            <a:xfrm>
              <a:off x="6507480" y="61722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26628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720725" y="887413"/>
            <a:ext cx="7702550" cy="5610225"/>
            <a:chOff x="679516" y="762000"/>
            <a:chExt cx="7784969" cy="5671210"/>
          </a:xfrm>
        </p:grpSpPr>
        <p:grpSp>
          <p:nvGrpSpPr>
            <p:cNvPr id="27652" name="Group 21"/>
            <p:cNvGrpSpPr>
              <a:grpSpLocks/>
            </p:cNvGrpSpPr>
            <p:nvPr/>
          </p:nvGrpSpPr>
          <p:grpSpPr bwMode="auto">
            <a:xfrm>
              <a:off x="679516" y="762000"/>
              <a:ext cx="7784969" cy="5671210"/>
              <a:chOff x="914400" y="762000"/>
              <a:chExt cx="7435700" cy="5416774"/>
            </a:xfrm>
          </p:grpSpPr>
          <p:grpSp>
            <p:nvGrpSpPr>
              <p:cNvPr id="27654" name="Group 19"/>
              <p:cNvGrpSpPr>
                <a:grpSpLocks/>
              </p:cNvGrpSpPr>
              <p:nvPr/>
            </p:nvGrpSpPr>
            <p:grpSpPr bwMode="auto">
              <a:xfrm>
                <a:off x="914400" y="762000"/>
                <a:ext cx="7435700" cy="5181600"/>
                <a:chOff x="914400" y="762000"/>
                <a:chExt cx="7435700" cy="5181600"/>
              </a:xfrm>
            </p:grpSpPr>
            <p:pic>
              <p:nvPicPr>
                <p:cNvPr id="27656" name="Picture 6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8537" b="16528"/>
                <a:stretch>
                  <a:fillRect/>
                </a:stretch>
              </p:blipFill>
              <p:spPr bwMode="auto">
                <a:xfrm>
                  <a:off x="914400" y="762000"/>
                  <a:ext cx="7435700" cy="518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27657" name="Group 9"/>
                <p:cNvGrpSpPr>
                  <a:grpSpLocks/>
                </p:cNvGrpSpPr>
                <p:nvPr/>
              </p:nvGrpSpPr>
              <p:grpSpPr bwMode="auto">
                <a:xfrm>
                  <a:off x="993775" y="9858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766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766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495729" y="4952422"/>
                        <a:ext cx="229071" cy="22729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9" name="Straight Arrow Connector 8"/>
                      <p:cNvCxnSpPr/>
                      <p:nvPr/>
                    </p:nvCxnSpPr>
                    <p:spPr>
                      <a:xfrm rot="5400000" flipH="1" flipV="1">
                        <a:off x="490214" y="4833698"/>
                        <a:ext cx="229007" cy="170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>
                        <a:stCxn id="8" idx="4"/>
                      </p:cNvCxnSpPr>
                      <p:nvPr/>
                    </p:nvCxnSpPr>
                    <p:spPr>
                      <a:xfrm rot="5400000">
                        <a:off x="503662" y="5280479"/>
                        <a:ext cx="227299" cy="1709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" name="Straight Connector 6"/>
                    <p:cNvCxnSpPr/>
                    <p:nvPr/>
                  </p:nvCxnSpPr>
                  <p:spPr>
                    <a:xfrm rot="11486297">
                      <a:off x="1334286" y="5108133"/>
                      <a:ext cx="138430" cy="37609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533" y="5935218"/>
                    <a:ext cx="301908" cy="3079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sp>
              <p:nvSpPr>
                <p:cNvPr id="27658" name="Rectangle 15"/>
                <p:cNvSpPr>
                  <a:spLocks noChangeArrowheads="1"/>
                </p:cNvSpPr>
                <p:nvPr/>
              </p:nvSpPr>
              <p:spPr bwMode="auto">
                <a:xfrm>
                  <a:off x="7981390" y="838198"/>
                  <a:ext cx="215304" cy="2939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endParaRPr lang="en-US" sz="1400" b="1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173393" y="5596325"/>
                  <a:ext cx="83827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660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1240903" y="5257800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25 km</a:t>
                  </a:r>
                </a:p>
              </p:txBody>
            </p:sp>
          </p:grpSp>
          <p:sp>
            <p:nvSpPr>
              <p:cNvPr id="27655" name="TextBox 17"/>
              <p:cNvSpPr txBox="1">
                <a:spLocks noChangeArrowheads="1"/>
              </p:cNvSpPr>
              <p:nvPr/>
            </p:nvSpPr>
            <p:spPr bwMode="auto">
              <a:xfrm>
                <a:off x="914400" y="5943600"/>
                <a:ext cx="709199" cy="235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PIA12054</a:t>
                </a:r>
              </a:p>
            </p:txBody>
          </p:sp>
        </p:grpSp>
        <p:sp>
          <p:nvSpPr>
            <p:cNvPr id="27653" name="TextBox 17"/>
            <p:cNvSpPr txBox="1">
              <a:spLocks noChangeArrowheads="1"/>
            </p:cNvSpPr>
            <p:nvPr/>
          </p:nvSpPr>
          <p:spPr bwMode="auto">
            <a:xfrm>
              <a:off x="6509564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27651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4"/>
          <p:cNvGrpSpPr>
            <a:grpSpLocks/>
          </p:cNvGrpSpPr>
          <p:nvPr/>
        </p:nvGrpSpPr>
        <p:grpSpPr bwMode="auto">
          <a:xfrm>
            <a:off x="671513" y="890588"/>
            <a:ext cx="7800975" cy="5607050"/>
            <a:chOff x="671344" y="838200"/>
            <a:chExt cx="7801313" cy="5606581"/>
          </a:xfrm>
        </p:grpSpPr>
        <p:grpSp>
          <p:nvGrpSpPr>
            <p:cNvPr id="28676" name="Group 3"/>
            <p:cNvGrpSpPr>
              <a:grpSpLocks/>
            </p:cNvGrpSpPr>
            <p:nvPr/>
          </p:nvGrpSpPr>
          <p:grpSpPr bwMode="auto">
            <a:xfrm>
              <a:off x="671344" y="838200"/>
              <a:ext cx="7801313" cy="5606581"/>
              <a:chOff x="874299" y="838200"/>
              <a:chExt cx="7409371" cy="5324904"/>
            </a:xfrm>
          </p:grpSpPr>
          <p:sp>
            <p:nvSpPr>
              <p:cNvPr id="28678" name="TextBox 17"/>
              <p:cNvSpPr txBox="1">
                <a:spLocks noChangeArrowheads="1"/>
              </p:cNvSpPr>
              <p:nvPr/>
            </p:nvSpPr>
            <p:spPr bwMode="auto">
              <a:xfrm>
                <a:off x="906539" y="5929253"/>
                <a:ext cx="705207" cy="233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PIA12370</a:t>
                </a:r>
              </a:p>
            </p:txBody>
          </p:sp>
          <p:grpSp>
            <p:nvGrpSpPr>
              <p:cNvPr id="28679" name="Group 2"/>
              <p:cNvGrpSpPr>
                <a:grpSpLocks/>
              </p:cNvGrpSpPr>
              <p:nvPr/>
            </p:nvGrpSpPr>
            <p:grpSpPr bwMode="auto">
              <a:xfrm>
                <a:off x="874299" y="838200"/>
                <a:ext cx="7409371" cy="5091053"/>
                <a:chOff x="874299" y="838200"/>
                <a:chExt cx="7409371" cy="5091053"/>
              </a:xfrm>
            </p:grpSpPr>
            <p:pic>
              <p:nvPicPr>
                <p:cNvPr id="28680" name="Picture 17" descr="mercury7cut.jpg"/>
                <p:cNvPicPr>
                  <a:picLocks noChangeAspect="1"/>
                </p:cNvPicPr>
                <p:nvPr/>
              </p:nvPicPr>
              <p:blipFill>
                <a:blip r:embed="rId3"/>
                <a:srcRect l="12177"/>
                <a:stretch>
                  <a:fillRect/>
                </a:stretch>
              </p:blipFill>
              <p:spPr bwMode="auto">
                <a:xfrm>
                  <a:off x="874299" y="838200"/>
                  <a:ext cx="7409371" cy="50910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681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219886" y="5206569"/>
                  <a:ext cx="746636" cy="359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049205" y="5566088"/>
                  <a:ext cx="108863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683" name="Group 9"/>
                <p:cNvGrpSpPr>
                  <a:grpSpLocks/>
                </p:cNvGrpSpPr>
                <p:nvPr/>
              </p:nvGrpSpPr>
              <p:grpSpPr bwMode="auto">
                <a:xfrm>
                  <a:off x="968403" y="959416"/>
                  <a:ext cx="319874" cy="651534"/>
                  <a:chOff x="2549218" y="5772881"/>
                  <a:chExt cx="301630" cy="614054"/>
                </a:xfrm>
              </p:grpSpPr>
              <p:grpSp>
                <p:nvGrpSpPr>
                  <p:cNvPr id="2868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868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2" name="Oval 31"/>
                      <p:cNvSpPr/>
                      <p:nvPr/>
                    </p:nvSpPr>
                    <p:spPr>
                      <a:xfrm>
                        <a:off x="494998" y="4951215"/>
                        <a:ext cx="229968" cy="22983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 rot="5400000" flipH="1" flipV="1">
                        <a:off x="489693" y="4833186"/>
                        <a:ext cx="228251" cy="158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>
                        <a:stCxn id="32" idx="4"/>
                      </p:cNvCxnSpPr>
                      <p:nvPr/>
                    </p:nvCxnSpPr>
                    <p:spPr>
                      <a:xfrm rot="5400000">
                        <a:off x="504184" y="5280831"/>
                        <a:ext cx="226665" cy="1585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rot="11486297">
                      <a:off x="1332180" y="5107165"/>
                      <a:ext cx="139487" cy="3806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33" y="5934291"/>
                    <a:ext cx="302845" cy="3083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8677" name="TextBox 17"/>
            <p:cNvSpPr txBox="1">
              <a:spLocks noChangeArrowheads="1"/>
            </p:cNvSpPr>
            <p:nvPr/>
          </p:nvSpPr>
          <p:spPr bwMode="auto">
            <a:xfrm>
              <a:off x="6518787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867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476250" y="919163"/>
            <a:ext cx="8191500" cy="5573712"/>
            <a:chOff x="508788" y="685800"/>
            <a:chExt cx="8090505" cy="5504021"/>
          </a:xfrm>
        </p:grpSpPr>
        <p:grpSp>
          <p:nvGrpSpPr>
            <p:cNvPr id="29700" name="Group 10"/>
            <p:cNvGrpSpPr>
              <a:grpSpLocks/>
            </p:cNvGrpSpPr>
            <p:nvPr/>
          </p:nvGrpSpPr>
          <p:grpSpPr bwMode="auto">
            <a:xfrm>
              <a:off x="508788" y="685800"/>
              <a:ext cx="8088923" cy="5504020"/>
              <a:chOff x="527538" y="685800"/>
              <a:chExt cx="8088923" cy="5504020"/>
            </a:xfrm>
          </p:grpSpPr>
          <p:sp>
            <p:nvSpPr>
              <p:cNvPr id="29702" name="TextBox 17"/>
              <p:cNvSpPr txBox="1">
                <a:spLocks noChangeArrowheads="1"/>
              </p:cNvSpPr>
              <p:nvPr/>
            </p:nvSpPr>
            <p:spPr bwMode="auto">
              <a:xfrm>
                <a:off x="547858" y="5943599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PIA12116</a:t>
                </a:r>
              </a:p>
            </p:txBody>
          </p:sp>
          <p:grpSp>
            <p:nvGrpSpPr>
              <p:cNvPr id="29703" name="Group 9"/>
              <p:cNvGrpSpPr>
                <a:grpSpLocks/>
              </p:cNvGrpSpPr>
              <p:nvPr/>
            </p:nvGrpSpPr>
            <p:grpSpPr bwMode="auto">
              <a:xfrm>
                <a:off x="527538" y="685800"/>
                <a:ext cx="8088923" cy="5257800"/>
                <a:chOff x="527538" y="685800"/>
                <a:chExt cx="8088923" cy="5257800"/>
              </a:xfrm>
            </p:grpSpPr>
            <p:pic>
              <p:nvPicPr>
                <p:cNvPr id="29704" name="Picture 17" descr="mercury8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7538" y="685800"/>
                  <a:ext cx="8088923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72135" y="5714824"/>
                  <a:ext cx="656962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70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743761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9707" name="Group 9"/>
                <p:cNvGrpSpPr>
                  <a:grpSpLocks/>
                </p:cNvGrpSpPr>
                <p:nvPr/>
              </p:nvGrpSpPr>
              <p:grpSpPr bwMode="auto">
                <a:xfrm>
                  <a:off x="609600" y="8382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971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971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484" y="4952037"/>
                        <a:ext cx="229118" cy="22722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073" y="4833243"/>
                        <a:ext cx="228976" cy="175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445" y="5279686"/>
                        <a:ext cx="227229" cy="174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6434" y="5108955"/>
                      <a:ext cx="138086" cy="3847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89" y="5933930"/>
                    <a:ext cx="302616" cy="3086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9701" name="TextBox 17"/>
            <p:cNvSpPr txBox="1">
              <a:spLocks noChangeArrowheads="1"/>
            </p:cNvSpPr>
            <p:nvPr/>
          </p:nvSpPr>
          <p:spPr bwMode="auto">
            <a:xfrm>
              <a:off x="6649720" y="59436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14944</TotalTime>
  <Words>89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dcterms:created xsi:type="dcterms:W3CDTF">2011-01-12T13:58:00Z</dcterms:created>
  <dcterms:modified xsi:type="dcterms:W3CDTF">2013-05-02T15:41:13Z</dcterms:modified>
</cp:coreProperties>
</file>